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21"/>
  </p:notesMasterIdLst>
  <p:sldIdLst>
    <p:sldId id="256" r:id="rId3"/>
    <p:sldId id="329" r:id="rId4"/>
    <p:sldId id="285" r:id="rId5"/>
    <p:sldId id="297" r:id="rId6"/>
    <p:sldId id="288" r:id="rId7"/>
    <p:sldId id="335" r:id="rId8"/>
    <p:sldId id="321" r:id="rId9"/>
    <p:sldId id="322" r:id="rId10"/>
    <p:sldId id="334" r:id="rId11"/>
    <p:sldId id="332" r:id="rId12"/>
    <p:sldId id="314" r:id="rId13"/>
    <p:sldId id="310" r:id="rId14"/>
    <p:sldId id="317" r:id="rId15"/>
    <p:sldId id="291" r:id="rId16"/>
    <p:sldId id="319" r:id="rId17"/>
    <p:sldId id="300" r:id="rId18"/>
    <p:sldId id="33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14"/>
    <a:srgbClr val="F2DFA7"/>
    <a:srgbClr val="36918A"/>
    <a:srgbClr val="FFFFFF"/>
    <a:srgbClr val="E4EBE8"/>
    <a:srgbClr val="FDE22C"/>
    <a:srgbClr val="62C6C5"/>
    <a:srgbClr val="050505"/>
    <a:srgbClr val="615346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5" autoAdjust="0"/>
    <p:restoredTop sz="65300" autoAdjust="0"/>
  </p:normalViewPr>
  <p:slideViewPr>
    <p:cSldViewPr snapToGrid="0" snapToObjects="1">
      <p:cViewPr varScale="1">
        <p:scale>
          <a:sx n="105" d="100"/>
          <a:sy n="105" d="100"/>
        </p:scale>
        <p:origin x="225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Joe Zack, dev, podcaster</a:t>
            </a:r>
          </a:p>
          <a:p>
            <a:r>
              <a:rPr lang="en-US" dirty="0"/>
              <a:t>* Security Logging and Analytics</a:t>
            </a:r>
          </a:p>
          <a:p>
            <a:endParaRPr lang="en-US" dirty="0"/>
          </a:p>
          <a:p>
            <a:r>
              <a:rPr lang="en-US" dirty="0"/>
              <a:t>What is this about?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Azure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Search Engine Overview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Look at how apps interacts with Azure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Tour of advanced features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https://www.kisspng.com/png-squirtle-pikachu-pokmon-blastoise-charmander-squ-4321888/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05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this all with JSON!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50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  <a:p>
            <a:endParaRPr lang="en-US" dirty="0"/>
          </a:p>
          <a:p>
            <a:r>
              <a:rPr lang="en-US" dirty="0"/>
              <a:t>In addition to the fuzzy search…</a:t>
            </a:r>
          </a:p>
          <a:p>
            <a:endParaRPr lang="en-US" dirty="0"/>
          </a:p>
          <a:p>
            <a:r>
              <a:rPr lang="en-US" dirty="0"/>
              <a:t>Sliced up the data in interesting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One-to-Many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5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near real-time jive with the up front processing of indexes?</a:t>
            </a:r>
          </a:p>
          <a:p>
            <a:r>
              <a:rPr lang="en-US" dirty="0"/>
              <a:t>In practice, it’s not that slow, and most of the stuff we want to see graphed doesn’t need complex processing (synonyms, stop words, phrases)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Joe Zack, dev, podcaster</a:t>
            </a:r>
          </a:p>
          <a:p>
            <a:r>
              <a:rPr lang="en-US" dirty="0"/>
              <a:t>* Security Logging and Analytics</a:t>
            </a:r>
          </a:p>
          <a:p>
            <a:endParaRPr lang="en-US" dirty="0"/>
          </a:p>
          <a:p>
            <a:r>
              <a:rPr lang="en-US" dirty="0"/>
              <a:t>What is this about?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Azure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Search Engine Overview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Look at how apps interacts with Azure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Tour of advanced features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https://www.kisspng.com/png-squirtle-pikachu-pokmon-blastoise-charmander-squ-4321888/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36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It’s a huge part of how we interact with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</a:t>
            </a:r>
            <a:r>
              <a:rPr lang="en-US" dirty="0" err="1">
                <a:effectLst/>
              </a:rPr>
              <a:t>grandparents</a:t>
            </a:r>
            <a:r>
              <a:rPr lang="en-US" dirty="0">
                <a:effectLst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typo, don’t know what we’re looking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As a dev, I’m really interested in building tools that ease the interactions between humans and data and search is a huge part of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interactions are built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https://ardorseo.com/blog/how-many-google-searches-per-day-2018/</a:t>
            </a:r>
          </a:p>
          <a:p>
            <a:r>
              <a:rPr lang="en-US" dirty="0"/>
              <a:t>https://www.scrapehero.com/many-products-amazon-sell-january-2018/</a:t>
            </a:r>
          </a:p>
          <a:p>
            <a:r>
              <a:rPr lang="en-US" dirty="0"/>
              <a:t>https://stackexchange.com/performance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20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Data is growing exponentially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My customers expect more out of my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Tools have gotten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tools are the big dogs using?</a:t>
            </a:r>
          </a:p>
          <a:p>
            <a:endParaRPr lang="en-US" dirty="0"/>
          </a:p>
          <a:p>
            <a:r>
              <a:rPr lang="en-US" dirty="0"/>
              <a:t>They use search engines, highly performant, highly scalable, </a:t>
            </a:r>
            <a:r>
              <a:rPr lang="en-US" dirty="0" err="1"/>
              <a:t>nosql</a:t>
            </a:r>
            <a:r>
              <a:rPr lang="en-US" dirty="0"/>
              <a:t> search engines.</a:t>
            </a:r>
          </a:p>
          <a:p>
            <a:endParaRPr lang="en-US" dirty="0"/>
          </a:p>
          <a:p>
            <a:r>
              <a:rPr lang="en-US" dirty="0"/>
              <a:t>https://www.kisspng.com/png-arcanine-pokmon-growlithe-drawing-image-6324448/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the apps I’m going to show you today can absolutely be built on a traditional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databases, but YOU, the dev, are going to be doing a lot of extra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deliver the types of search experiences that your users are used 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time you spend working on common search features is time away from your problem domain.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Slowly and poorly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reimplimenting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that already exist in search engines</a:t>
            </a:r>
          </a:p>
          <a:p>
            <a:r>
              <a:rPr lang="en-US" dirty="0">
                <a:effectLst/>
              </a:rPr>
              <a:t>Designed specifically for common search use cases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It's a managed service that provides a provide restful API around a search engine</a:t>
            </a:r>
          </a:p>
          <a:p>
            <a:r>
              <a:rPr lang="en-US" dirty="0">
                <a:effectLst/>
              </a:rPr>
              <a:t>It supports basic Lucene Syntax - Apache Lucene is the most popular search technology and most search engines (like Elasticsearch or Apache </a:t>
            </a:r>
            <a:r>
              <a:rPr lang="en-US" dirty="0" err="1">
                <a:effectLst/>
              </a:rPr>
              <a:t>Solr</a:t>
            </a:r>
            <a:r>
              <a:rPr lang="en-US" dirty="0">
                <a:effectLst/>
              </a:rPr>
              <a:t>) still have it at the center, even though it was initially released in 1998</a:t>
            </a:r>
          </a:p>
          <a:p>
            <a:r>
              <a:rPr lang="en-US" dirty="0">
                <a:effectLst/>
              </a:rPr>
              <a:t>Because all of these engines support basic Lucene syntax, it means anything you write for Azure Search should be easy to move over to one of the others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Lets go take </a:t>
            </a:r>
            <a:r>
              <a:rPr lang="en-US"/>
              <a:t>a look!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5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2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06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o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lvetica" panose="020B06030306020200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2CE5-9CB9-4DD2-87D0-BB80BDCD0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3E15B-A3E4-4998-9766-53CDB0F8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07E8E-2A52-475F-AEAA-5B3DFCA4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79EF-BE5A-452D-962D-46B46B7E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C9A17-469C-47F6-8487-C4FC0348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65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FD35-20A8-4342-BE29-C1167220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8CB0-1574-427D-8B5E-1A7F7873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DFDD1-176F-4FF8-AEF8-E4456E60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A77F1-46E2-47C0-9A6E-573C0795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E71D0-DE29-4205-B2EB-F7C76A8D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1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39D4-1679-4D9F-9DB4-82CCBF6B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BC3F-FFC0-4CB1-909C-33843456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191B-CECE-4842-8619-66264C4B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29A3C-EFC9-4939-9188-4573DCDC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795D9-B00D-49A7-B652-C3927201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69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26A1-8EF4-4A74-B430-57C43DEA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220B3-232E-4F67-B906-A135956FE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F58C4-7926-4A46-A3D8-37BAD6DF8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C9FDF-AC6A-4B0A-8A3F-B0F1F683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EF495-D060-4520-AF92-D0A9606E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7C431-2DF9-4600-8C65-4D1AFCEE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1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2C48-AE5A-4B75-9A23-F9AD7651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DB7A-434D-4DD3-BBDB-84CAACC68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3DCF2-1DCF-4F5C-B7D4-BFE194228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8D384-41FB-40F6-8E24-3D7694198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B51A1-F91D-487A-B34F-B8C216E1B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5AFA5-76D6-48B7-ABEC-C3B403CE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845B3-D649-41F0-8A51-EE1146F0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5426A-D229-4593-BB00-6B92EF04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1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D8AA-DC4A-49A4-9790-ABACBA9B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6DCAA-FD9E-477E-B0E7-47FFFAFB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DEF5A-EA14-452E-AB6B-640CF847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BE2B8-AD8C-4FC6-B810-6A171610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EFB74-F3B7-4287-9931-E383C187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F756B-A8FA-4CA7-B848-ECC9E539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A3059-15F6-4687-A8F1-E251BE14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66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B1E3-BAC1-4FAF-B099-60BAF4E7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65A3E-08FC-4711-BEC3-4725D7D8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F4C0C-D92D-4430-AF6A-B9748B683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80A61-633C-4E6C-A1B0-6F1BEAF5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22942-7738-44F7-AEAE-9151ADC4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63501-10FD-4EBA-9044-70A66A1C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CD8D-00A8-4ABD-A88C-1914A6CD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F7D13F-04D5-4C75-8421-0F7CE052E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3801A-5B19-43E6-9D2A-11B83DDD0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17259-37A6-4648-87C9-45E7ABC9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A0EA1-6F74-4D9B-BD2D-D65E5CCE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8D489-03B5-469A-BEA4-42208F1E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46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1E9F-1328-45CE-992D-9761022F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FA011-0428-459E-B49F-53DB6D63B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5BE9B-D06E-469A-9240-B28128B4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1F1A-85B1-4E0D-B1FF-114D28AE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7EB61-9D9C-4ADA-B806-7CE87BFE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72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D7EF-62B8-4C0E-8862-1B7A79E81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B8644-2D9A-45FC-8698-260CE3AB2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D60C2-C06A-4AFE-9E3A-064F26EC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348AE-B636-4BEA-A578-C4C8D6C3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3FAD7-984E-4C2F-8A47-CA1E7D04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A3C7F-6EEB-4810-9153-F392C418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09B8B-261C-4779-AC36-0746B6926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11595-14AF-41F8-AC61-2CBC02D5B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E429-2B6D-4CA7-879D-661CE2797DFF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ACECE-10E9-40F5-9F76-518136063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33094-12BF-4D51-BC83-2BB86EC56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3189" y="2044423"/>
            <a:ext cx="5425883" cy="3042516"/>
          </a:xfrm>
          <a:noFill/>
        </p:spPr>
        <p:txBody>
          <a:bodyPr lIns="91440">
            <a:noAutofit/>
          </a:bodyPr>
          <a:lstStyle/>
          <a:p>
            <a:pPr algn="l"/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Building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highlight>
                  <a:srgbClr val="FDE22C"/>
                </a:highlight>
                <a:latin typeface="Coolvetica" panose="020B0603030602020004" pitchFamily="34" charset="77"/>
              </a:rPr>
              <a:t>Azure Search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D502D-BB30-4CB5-90DD-A4DBE841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5" y="113988"/>
            <a:ext cx="4784070" cy="63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didn’t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252494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A80C-86EF-4EA2-A5EF-551C1CF4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Text Search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454D-7FAE-43E7-B238-DB7CC7A1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Scores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801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Filtering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Relevance tuning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724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499829"/>
            <a:ext cx="1452041" cy="5542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499827"/>
            <a:ext cx="1602659" cy="554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483348"/>
            <a:ext cx="1585793" cy="5618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179" y="499829"/>
            <a:ext cx="1625241" cy="416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APM?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Dashboards / Graphs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</p:txBody>
      </p:sp>
    </p:spTree>
    <p:extLst>
      <p:ext uri="{BB962C8B-B14F-4D97-AF65-F5344CB8AC3E}">
        <p14:creationId xmlns:p14="http://schemas.microsoft.com/office/powerpoint/2010/main" val="3328934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0" y="13586"/>
            <a:ext cx="10936262" cy="67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3189" y="2044423"/>
            <a:ext cx="5425883" cy="3042516"/>
          </a:xfrm>
          <a:noFill/>
        </p:spPr>
        <p:txBody>
          <a:bodyPr lIns="91440">
            <a:noAutofit/>
          </a:bodyPr>
          <a:lstStyle/>
          <a:p>
            <a:pPr algn="l"/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Building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highlight>
                  <a:srgbClr val="FDE22C"/>
                </a:highlight>
                <a:latin typeface="Coolvetica" panose="020B0603030602020004" pitchFamily="34" charset="77"/>
              </a:rPr>
              <a:t>Azure Search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D502D-BB30-4CB5-90DD-A4DBE841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5" y="113988"/>
            <a:ext cx="4784070" cy="63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7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B8E-44A5-7D41-8EA8-029BE170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E5CF0-90E0-FA46-9815-978179AA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97CB5-0744-4D5E-99A4-1E107823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7" y="-20320"/>
            <a:ext cx="12197953" cy="99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EA22D-CB5C-5F45-AC06-9C809967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473" y="805070"/>
            <a:ext cx="8075053" cy="52478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EBEF09-842B-484A-AE1F-4C984BB443E4}"/>
              </a:ext>
            </a:extLst>
          </p:cNvPr>
          <p:cNvSpPr/>
          <p:nvPr/>
        </p:nvSpPr>
        <p:spPr>
          <a:xfrm>
            <a:off x="1881187" y="6176963"/>
            <a:ext cx="8429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www.eetimes.com</a:t>
            </a:r>
            <a:r>
              <a:rPr lang="en-US" dirty="0"/>
              <a:t>/</a:t>
            </a:r>
            <a:r>
              <a:rPr lang="en-US" dirty="0" err="1"/>
              <a:t>author.asp?section_id</a:t>
            </a:r>
            <a:r>
              <a:rPr lang="en-US" dirty="0"/>
              <a:t>=36&amp;doc_id=1330462</a:t>
            </a:r>
          </a:p>
        </p:txBody>
      </p:sp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01" y="2408122"/>
            <a:ext cx="3651466" cy="378541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olvetica" panose="020B0603030602020004"/>
              </a:rPr>
              <a:t>UX</a:t>
            </a:r>
          </a:p>
          <a:p>
            <a:r>
              <a:rPr lang="en-US" sz="3200" dirty="0">
                <a:latin typeface="Coolvetica" panose="020B0603030602020004"/>
              </a:rPr>
              <a:t>DX</a:t>
            </a:r>
          </a:p>
          <a:p>
            <a:r>
              <a:rPr lang="en-US" sz="3200" dirty="0">
                <a:latin typeface="Coolvetica" panose="020B0603030602020004"/>
              </a:rPr>
              <a:t>Scalability</a:t>
            </a:r>
          </a:p>
          <a:p>
            <a:r>
              <a:rPr lang="en-US" sz="3200" dirty="0">
                <a:latin typeface="Coolvetica" panose="020B0603030602020004"/>
              </a:rPr>
              <a:t>Performance</a:t>
            </a:r>
          </a:p>
          <a:p>
            <a:r>
              <a:rPr lang="en-US" sz="3200" dirty="0">
                <a:latin typeface="Coolvetica" panose="020B0603030602020004"/>
              </a:rPr>
              <a:t>Cost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FC510-0E1C-4ACE-8ED9-DF41A5FD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75275" y="821308"/>
            <a:ext cx="9476553" cy="69590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1F18A8-2F03-4275-A66D-9DE1BA1CBD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lvetica" panose="020B0603030602020004" pitchFamily="34" charset="77"/>
              </a:rPr>
              <a:t>Why search engines?</a:t>
            </a:r>
          </a:p>
        </p:txBody>
      </p:sp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Coolvetica" panose="020B0603030602020004" pitchFamily="34" charset="77"/>
              </a:rPr>
              <a:t>Why not RDBMS?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1323109" y="2786441"/>
            <a:ext cx="100306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3200" dirty="0">
                <a:latin typeface="Coolvetica" panose="020B0603030602020004"/>
              </a:rPr>
              <a:t>Not designed for search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3200" dirty="0">
                <a:latin typeface="Coolvetica" panose="020B0603030602020004"/>
              </a:rPr>
              <a:t>Emphasis on ACID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3200" dirty="0">
                <a:latin typeface="Coolvetica" panose="020B0603030602020004"/>
              </a:rPr>
              <a:t>Poor Scalability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3200" dirty="0">
              <a:latin typeface="Coolvetica" panose="020B06030306020200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E29A5-B87F-432B-98FA-7C672A77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317" y="401943"/>
            <a:ext cx="5533137" cy="60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66B2-74B6-474D-9083-2D6EFDFF1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/>
              </a:rPr>
              <a:t>Why is Azure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F6B50-BBE7-4EFE-9B00-9C8C7DB00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/>
              <a:t>Managed Service</a:t>
            </a:r>
          </a:p>
          <a:p>
            <a:r>
              <a:rPr lang="en-US"/>
              <a:t>REST API</a:t>
            </a:r>
          </a:p>
          <a:p>
            <a:r>
              <a:rPr lang="en-US"/>
              <a:t>Lucene Query Syntax</a:t>
            </a:r>
          </a:p>
        </p:txBody>
      </p:sp>
      <p:pic>
        <p:nvPicPr>
          <p:cNvPr id="1026" name="Picture 2" descr="File:201Unown.png">
            <a:extLst>
              <a:ext uri="{FF2B5EF4-FFF2-40B4-BE49-F238E27FC236}">
                <a16:creationId xmlns:a16="http://schemas.microsoft.com/office/drawing/2014/main" id="{BA7669A3-4E7A-4D07-A2B3-9908C2174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10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42598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1744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724866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1151</Words>
  <Application>Microsoft Office PowerPoint</Application>
  <PresentationFormat>Widescreen</PresentationFormat>
  <Paragraphs>227</Paragraphs>
  <Slides>18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Coolvetica</vt:lpstr>
      <vt:lpstr>Office Theme</vt:lpstr>
      <vt:lpstr>Custom Design</vt:lpstr>
      <vt:lpstr>Building Azure Search Apps</vt:lpstr>
      <vt:lpstr>PowerPoint Presentation</vt:lpstr>
      <vt:lpstr>PowerPoint Presentation</vt:lpstr>
      <vt:lpstr>PowerPoint Presentation</vt:lpstr>
      <vt:lpstr>Why not RDBMS?</vt:lpstr>
      <vt:lpstr>Why is Azure Search?</vt:lpstr>
      <vt:lpstr>Is it worth it?</vt:lpstr>
      <vt:lpstr>What we get</vt:lpstr>
      <vt:lpstr>Advanced Features</vt:lpstr>
      <vt:lpstr>What we didn’t see</vt:lpstr>
      <vt:lpstr>Text Search</vt:lpstr>
      <vt:lpstr>QIT.cloud</vt:lpstr>
      <vt:lpstr>Filtering</vt:lpstr>
      <vt:lpstr>PowerPoint Presentation</vt:lpstr>
      <vt:lpstr>APM?</vt:lpstr>
      <vt:lpstr>PowerPoint Presentation</vt:lpstr>
      <vt:lpstr>Building Azure Search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Azure Search Apps</dc:title>
  <dc:creator>Joe Zack</dc:creator>
  <cp:lastModifiedBy>Joe Zack</cp:lastModifiedBy>
  <cp:revision>11</cp:revision>
  <dcterms:created xsi:type="dcterms:W3CDTF">2019-02-27T03:46:09Z</dcterms:created>
  <dcterms:modified xsi:type="dcterms:W3CDTF">2019-02-28T14:44:48Z</dcterms:modified>
</cp:coreProperties>
</file>